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58" r:id="rId4"/>
    <p:sldId id="256" r:id="rId5"/>
    <p:sldId id="257" r:id="rId6"/>
    <p:sldId id="259" r:id="rId7"/>
    <p:sldId id="261" r:id="rId8"/>
    <p:sldId id="266" r:id="rId9"/>
    <p:sldId id="263" r:id="rId10"/>
    <p:sldId id="262" r:id="rId11"/>
    <p:sldId id="260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DCC4C0-62C1-4483-A405-2836948CA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621FF6-DE23-41C9-8737-FCB5F3C90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741887-5E46-456C-BB44-092C97D1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3EE780-7AE4-4A97-8CA7-D5229046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73EAB4-C37B-4278-AD01-98914A05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29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8ADC6-7D95-4C33-9DF3-A56FF754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89E54-2F3C-4537-BCE4-E5D779D60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BA5AF9-64D3-47A0-B936-594A385D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AF7F1D-F63C-41DF-9678-71CB6616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7F52E1-C215-4A1D-B530-74975F3A7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16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C134F1A-FDB2-4CBF-B3AA-130128E63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EAA3FCD-C75E-4D44-A29D-89EC1E372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0D6D07-65A0-4466-9CE2-9D39134E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3EAC57A-3698-4CBC-B29B-D8ACFDEB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23F2B8-940B-45B6-9C8D-27E3B830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76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75BABB-7325-408B-8D50-A5CC83622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5BA768-4EF1-4CE1-991B-E5F23DAD0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E1ADD5-1093-442F-9406-609F3302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F856AD-74FA-47C2-A58C-234E567D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D009D9-B6B4-4432-B790-728555CF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25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3085FC-88D4-4A41-A437-DBF5954ED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B43A3-CC67-4043-B4A4-4C0F8862C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FE988D-4040-4C66-B284-76B7C526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D6D380-E33E-4F95-BB28-48F8E178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424F21-DF06-4BEC-AA2C-102AA09F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0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84C78B-573E-44A3-A1D6-9C65BB0BF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39F04A-C585-44A8-9D96-1F2149C0B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1162EE3-EC68-4260-830A-0787D10EE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993B94E-FDA2-40F0-B08A-E59BB04B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261F089-3539-4996-8042-6FCA8D17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13D866-DADF-4021-ADD1-3F02870F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444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56FB33-3C1C-4AAC-AD60-AE860B8E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B24D262-DB65-46ED-909E-839838E4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04400DE-2633-44CC-AE72-D6DD1D306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772EC50-8392-4F27-9C59-927E63A98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58350D-4839-4BC3-993D-E7F9724A4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38B2BDB-77F1-4A39-ADB4-AF3FBFF4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A60E443-32AD-49B2-B846-0AE21791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779855E-1721-4398-969E-8CB916652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25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F89FC-2A42-4B92-A2C9-3B4E2109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98C9156-816B-488B-B292-1768D11D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9E9BE63-8E5C-4309-98D9-30DBAA8B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CF76E3-0EFC-455F-95E9-D41957BF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52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4C2ECA7-7469-4D28-9CAE-D09C4714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C35DF64-5534-47B1-8A6B-DA90E347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170C26-85A6-42F3-8588-C5163DE43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1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F7AA4-2FC5-40C8-B7C1-84E49833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D868BA-90A4-4C65-9ED4-66488B686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0726E04-FF78-4DB4-A9C4-AD7C7166D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AEF212-4388-430D-B4B8-715AAFD9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E54FDAE-1EAA-48DB-85D5-F173367E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1DF52DA-CFF7-44CB-913E-547062A3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957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1391B-FB4F-4B2C-8BB6-AA88DD57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B12EDF-6D65-4453-A8B9-01D879C8C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7A450EB-B692-4058-99CC-6A5BB10AE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93A174-081B-4FDA-B71C-9F3276FF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5EC6F13-A013-4A54-946B-8BE0093A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618462-82E8-48BA-8000-662DED4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36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E586580-DDC0-456A-9BE4-21CF35BF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4154E0-B4ED-4FC0-8803-594A8F0C7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73A80C-253F-45D8-B82E-1B749B7B5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A11B-CFFE-489C-B27D-3EC036BA179D}" type="datetimeFigureOut">
              <a:rPr kumimoji="1" lang="ja-JP" altLang="en-US" smtClean="0"/>
              <a:t>2021/6/30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CF8EC3-7466-4D8B-BD9F-1857764A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D8C98E-C620-4C0C-9F0E-2DE2A729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99E36-F380-4C24-ABC3-BF01E79D88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7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2122" y="3065121"/>
            <a:ext cx="115980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ja-JP" sz="3600" dirty="0">
                <a:latin typeface="Arial Black" panose="020B0A04020102020204" pitchFamily="34" charset="0"/>
              </a:rPr>
              <a:t>Os jogos </a:t>
            </a:r>
            <a:r>
              <a:rPr lang="pt-BR" altLang="ja-JP" sz="3600" dirty="0" err="1" smtClean="0">
                <a:latin typeface="Arial Black" panose="020B0A04020102020204" pitchFamily="34" charset="0"/>
              </a:rPr>
              <a:t>ol</a:t>
            </a:r>
            <a:r>
              <a:rPr lang="pt-PT" altLang="ja-JP" sz="3600" dirty="0" smtClean="0">
                <a:latin typeface="Arial Black" panose="020B0A04020102020204" pitchFamily="34" charset="0"/>
              </a:rPr>
              <a:t>í</a:t>
            </a:r>
            <a:r>
              <a:rPr lang="pt-BR" altLang="ja-JP" sz="3600" dirty="0" err="1" smtClean="0">
                <a:latin typeface="Arial Black" panose="020B0A04020102020204" pitchFamily="34" charset="0"/>
              </a:rPr>
              <a:t>mpicos</a:t>
            </a:r>
            <a:r>
              <a:rPr lang="pt-BR" altLang="ja-JP" sz="3600" dirty="0" smtClean="0">
                <a:latin typeface="Arial Black" panose="020B0A04020102020204" pitchFamily="34" charset="0"/>
              </a:rPr>
              <a:t> e </a:t>
            </a:r>
            <a:r>
              <a:rPr lang="pt-BR" altLang="ja-JP" sz="3600" dirty="0" err="1" smtClean="0">
                <a:latin typeface="Arial Black" panose="020B0A04020102020204" pitchFamily="34" charset="0"/>
              </a:rPr>
              <a:t>paralímpicos</a:t>
            </a:r>
            <a:endParaRPr lang="pt-BR" altLang="ja-JP" sz="3600" dirty="0" smtClean="0">
              <a:latin typeface="Arial Black" panose="020B0A04020102020204" pitchFamily="34" charset="0"/>
            </a:endParaRPr>
          </a:p>
          <a:p>
            <a:r>
              <a:rPr kumimoji="1" lang="ja-JP" altLang="en-US" sz="3600" dirty="0" smtClean="0">
                <a:latin typeface="Arial Black" panose="020B0A04020102020204" pitchFamily="34" charset="0"/>
              </a:rPr>
              <a:t>　　　　　　　　　　　　　　　　　　　</a:t>
            </a:r>
            <a:r>
              <a:rPr kumimoji="1" lang="en-US" altLang="ja-JP" sz="3600" dirty="0" err="1" smtClean="0">
                <a:latin typeface="Arial Black" panose="020B0A04020102020204" pitchFamily="34" charset="0"/>
              </a:rPr>
              <a:t>em</a:t>
            </a:r>
            <a:r>
              <a:rPr kumimoji="1" lang="en-US" altLang="ja-JP" sz="3600" dirty="0" smtClean="0">
                <a:latin typeface="Arial Black" panose="020B0A04020102020204" pitchFamily="34" charset="0"/>
              </a:rPr>
              <a:t> </a:t>
            </a:r>
            <a:r>
              <a:rPr kumimoji="1" lang="en-US" altLang="ja-JP" sz="3600" dirty="0" err="1" smtClean="0">
                <a:latin typeface="Arial Black" panose="020B0A04020102020204" pitchFamily="34" charset="0"/>
              </a:rPr>
              <a:t>Tóquio</a:t>
            </a:r>
            <a:endParaRPr kumimoji="1" lang="en-US" altLang="ja-JP" sz="3600" dirty="0" smtClean="0">
              <a:latin typeface="Arial Black" panose="020B0A04020102020204" pitchFamily="34" charset="0"/>
            </a:endParaRPr>
          </a:p>
          <a:p>
            <a:endParaRPr kumimoji="1" lang="ja-JP" altLang="en-US" sz="3600" dirty="0">
              <a:latin typeface="Arial Black" panose="020B0A040201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2" y="144387"/>
            <a:ext cx="3068303" cy="25632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31520" t="30916" r="34007" b="22852"/>
          <a:stretch/>
        </p:blipFill>
        <p:spPr>
          <a:xfrm>
            <a:off x="8165690" y="0"/>
            <a:ext cx="3724718" cy="28098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19299" t="29254" r="22747" b="33134"/>
          <a:stretch/>
        </p:blipFill>
        <p:spPr>
          <a:xfrm>
            <a:off x="686168" y="5074693"/>
            <a:ext cx="3061340" cy="14912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82112" y="5408925"/>
            <a:ext cx="541827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ja-JP" sz="2400" dirty="0">
                <a:latin typeface="Arial Black" panose="020B0A04020102020204" pitchFamily="34" charset="0"/>
              </a:rPr>
              <a:t>Embaixador do Japão no </a:t>
            </a:r>
            <a:r>
              <a:rPr lang="pt-BR" altLang="ja-JP" sz="2400" dirty="0" smtClean="0">
                <a:latin typeface="Arial Black" panose="020B0A04020102020204" pitchFamily="34" charset="0"/>
              </a:rPr>
              <a:t>Brasil</a:t>
            </a:r>
          </a:p>
          <a:p>
            <a:endParaRPr kumimoji="1" lang="en-US" altLang="ja-JP" sz="1000" dirty="0" smtClean="0">
              <a:latin typeface="Arial Black" panose="020B0A04020102020204" pitchFamily="34" charset="0"/>
            </a:endParaRPr>
          </a:p>
          <a:p>
            <a:pPr algn="r"/>
            <a:r>
              <a:rPr kumimoji="1" lang="en-US" altLang="ja-JP" sz="2400" dirty="0" smtClean="0">
                <a:latin typeface="Arial Black" panose="020B0A04020102020204" pitchFamily="34" charset="0"/>
              </a:rPr>
              <a:t>Akira Yamada</a:t>
            </a:r>
            <a:endParaRPr kumimoji="1" lang="ja-JP" alt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CA775F0-70E4-4615-AB80-81A712F8F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573" y="3457216"/>
            <a:ext cx="3704819" cy="33422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71067C-B838-4D5A-A647-9F2B74F3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75" y="-271936"/>
            <a:ext cx="4279285" cy="42480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CB24C3F-F658-41F7-8C33-26CF6B3AAC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03" y="346539"/>
            <a:ext cx="5441202" cy="38735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31AB2A9-9287-4232-A6D2-3FA4A83413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861" y="3985445"/>
            <a:ext cx="4265199" cy="281403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48612" y="112830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Os robôs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que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ajudam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espectadores</a:t>
            </a:r>
            <a:endParaRPr lang="ja-JP" altLang="en-US" b="1" i="0" dirty="0">
              <a:solidFill>
                <a:srgbClr val="000000"/>
              </a:solidFill>
              <a:effectLst/>
              <a:latin typeface="Tokyo2020JPN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389598" y="58516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ja-JP" dirty="0" smtClean="0"/>
              <a:t>O robô humanoide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302405" y="3562736"/>
            <a:ext cx="48686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O robô que apoia eventos no campo de jogos</a:t>
            </a:r>
            <a:endParaRPr lang="ja-JP" altLang="en-US" b="1" i="0" dirty="0">
              <a:solidFill>
                <a:srgbClr val="000000"/>
              </a:solidFill>
              <a:effectLst/>
              <a:latin typeface="Tokyo2020JPN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1470" y="3899802"/>
            <a:ext cx="188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ja-JP" b="1" dirty="0" err="1" smtClean="0">
                <a:solidFill>
                  <a:srgbClr val="000000"/>
                </a:solidFill>
                <a:latin typeface="Tokyo2020JPN"/>
              </a:rPr>
              <a:t>Power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 </a:t>
            </a:r>
            <a:r>
              <a:rPr lang="pt-PT" altLang="ja-JP" b="1" dirty="0" err="1" smtClean="0">
                <a:solidFill>
                  <a:srgbClr val="000000"/>
                </a:solidFill>
                <a:latin typeface="Tokyo2020JPN"/>
              </a:rPr>
              <a:t>Assist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 </a:t>
            </a:r>
            <a:r>
              <a:rPr lang="pt-PT" altLang="ja-JP" b="1" dirty="0" err="1" smtClean="0">
                <a:solidFill>
                  <a:srgbClr val="000000"/>
                </a:solidFill>
                <a:latin typeface="Tokyo2020JPN"/>
              </a:rPr>
              <a:t>Suit</a:t>
            </a:r>
            <a:endParaRPr lang="ja-JP" altLang="en-US" b="1" i="0" dirty="0">
              <a:solidFill>
                <a:srgbClr val="000000"/>
              </a:solidFill>
              <a:effectLst/>
              <a:latin typeface="Tokyo2020JPN"/>
            </a:endParaRPr>
          </a:p>
        </p:txBody>
      </p:sp>
    </p:spTree>
    <p:extLst>
      <p:ext uri="{BB962C8B-B14F-4D97-AF65-F5344CB8AC3E}">
        <p14:creationId xmlns:p14="http://schemas.microsoft.com/office/powerpoint/2010/main" val="32021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9F11BC-37C0-4EF6-BA24-6B731DFC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65" y="2136088"/>
            <a:ext cx="5483533" cy="365305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898830" y="5789147"/>
            <a:ext cx="616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Assinatura no acordo de cooperação bilateral na área de </a:t>
            </a:r>
            <a:r>
              <a:rPr lang="pt-PT" altLang="ja-JP" b="1" i="0" dirty="0" err="1" smtClean="0">
                <a:solidFill>
                  <a:srgbClr val="000000"/>
                </a:solidFill>
                <a:effectLst/>
                <a:latin typeface="Tokyo2020JPN"/>
              </a:rPr>
              <a:t>esporte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 e </a:t>
            </a:r>
            <a:r>
              <a:rPr lang="pt-PT" altLang="ja-JP" b="1" i="0" dirty="0" err="1" smtClean="0">
                <a:solidFill>
                  <a:srgbClr val="000000"/>
                </a:solidFill>
                <a:effectLst/>
                <a:latin typeface="Tokyo2020JPN"/>
              </a:rPr>
              <a:t>judô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 entre o Japão e o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Brasil</a:t>
            </a:r>
            <a:r>
              <a:rPr lang="pt-PT" altLang="ja-JP" b="1" dirty="0">
                <a:solidFill>
                  <a:srgbClr val="000000"/>
                </a:solidFill>
                <a:latin typeface="Tokyo2020JPN"/>
              </a:rPr>
              <a:t> 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em 10 de fevereiro de 2020</a:t>
            </a:r>
            <a:endParaRPr lang="ja-JP" altLang="en-US" b="1" i="0" dirty="0">
              <a:solidFill>
                <a:srgbClr val="000000"/>
              </a:solidFill>
              <a:effectLst/>
              <a:latin typeface="Tokyo2020JPN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88" y="1327196"/>
            <a:ext cx="5399336" cy="365305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00988" y="576057"/>
            <a:ext cx="7770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Subida ao palco do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P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rimeiro-ministro 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do Japão como </a:t>
            </a:r>
            <a:r>
              <a:rPr lang="pt-PT" altLang="ja-JP" b="1" i="0" dirty="0" err="1" smtClean="0">
                <a:solidFill>
                  <a:srgbClr val="000000"/>
                </a:solidFill>
                <a:effectLst/>
                <a:latin typeface="Tokyo2020JPN"/>
              </a:rPr>
              <a:t>Super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 </a:t>
            </a:r>
            <a:r>
              <a:rPr lang="pt-PT" altLang="ja-JP" b="1" i="0" dirty="0" err="1" smtClean="0">
                <a:solidFill>
                  <a:srgbClr val="000000"/>
                </a:solidFill>
                <a:effectLst/>
                <a:latin typeface="Tokyo2020JPN"/>
              </a:rPr>
              <a:t>Mario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 </a:t>
            </a:r>
          </a:p>
          <a:p>
            <a:r>
              <a:rPr lang="ja-JP" altLang="en-US" b="1" i="0" dirty="0" smtClean="0">
                <a:solidFill>
                  <a:srgbClr val="000000"/>
                </a:solidFill>
                <a:effectLst/>
                <a:latin typeface="Tokyo2020JPN"/>
              </a:rPr>
              <a:t>（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Cerimônia de e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ncerramento no Rio de 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Janeiro</a:t>
            </a:r>
            <a:r>
              <a:rPr lang="pt-PT" altLang="ja-JP" b="1" dirty="0">
                <a:solidFill>
                  <a:srgbClr val="000000"/>
                </a:solidFill>
                <a:latin typeface="Tokyo2020JPN"/>
              </a:rPr>
              <a:t> </a:t>
            </a:r>
            <a:r>
              <a:rPr lang="pt-PT" altLang="ja-JP" b="1" dirty="0" smtClean="0">
                <a:solidFill>
                  <a:srgbClr val="000000"/>
                </a:solidFill>
                <a:latin typeface="Tokyo2020JPN"/>
              </a:rPr>
              <a:t>em 21 de agosto de 2016</a:t>
            </a:r>
            <a:r>
              <a:rPr lang="pt-PT" altLang="ja-JP" b="1" i="0" dirty="0" smtClean="0">
                <a:solidFill>
                  <a:srgbClr val="000000"/>
                </a:solidFill>
                <a:effectLst/>
                <a:latin typeface="Tokyo2020JPN"/>
              </a:rPr>
              <a:t>)</a:t>
            </a:r>
            <a:endParaRPr lang="ja-JP" altLang="en-US" b="1" i="0" dirty="0">
              <a:solidFill>
                <a:srgbClr val="000000"/>
              </a:solidFill>
              <a:effectLst/>
              <a:latin typeface="Tokyo2020JPN"/>
            </a:endParaRPr>
          </a:p>
        </p:txBody>
      </p:sp>
    </p:spTree>
    <p:extLst>
      <p:ext uri="{BB962C8B-B14F-4D97-AF65-F5344CB8AC3E}">
        <p14:creationId xmlns:p14="http://schemas.microsoft.com/office/powerpoint/2010/main" val="15111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9" y="1934637"/>
            <a:ext cx="4901609" cy="35786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83" y="1934637"/>
            <a:ext cx="6360393" cy="35786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63532" y="5715000"/>
            <a:ext cx="4954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ja-JP" sz="2400" dirty="0" smtClean="0">
                <a:latin typeface="Franklin Gothic Demi" panose="020B0703020102020204" pitchFamily="34" charset="0"/>
              </a:rPr>
              <a:t>O revezamento da tocha pelo </a:t>
            </a:r>
            <a:r>
              <a:rPr lang="pt-BR" altLang="ja-JP" sz="2400" dirty="0">
                <a:latin typeface="Franklin Gothic Demi" panose="020B0703020102020204" pitchFamily="34" charset="0"/>
              </a:rPr>
              <a:t>Japão</a:t>
            </a:r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67601" y="1371600"/>
            <a:ext cx="319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Franklin Gothic Demi" panose="020B0703020102020204" pitchFamily="34" charset="0"/>
              </a:rPr>
              <a:t>Novo </a:t>
            </a:r>
            <a:r>
              <a:rPr kumimoji="1" lang="en-US" altLang="ja-JP" sz="2400" dirty="0" err="1" smtClean="0">
                <a:latin typeface="Franklin Gothic Demi" panose="020B0703020102020204" pitchFamily="34" charset="0"/>
              </a:rPr>
              <a:t>Es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tádio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 Nacional</a:t>
            </a:r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C7B975-4F63-4CFB-8654-44C09345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086" y="1548470"/>
            <a:ext cx="4209220" cy="48485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C36800-C3D5-416C-B5B6-90B79260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9" y="1548470"/>
            <a:ext cx="6130139" cy="399334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442086" y="164982"/>
            <a:ext cx="4036092" cy="119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pt-PT" altLang="ja-JP" sz="2400" dirty="0" smtClean="0">
                <a:latin typeface="Franklin Gothic Demi" panose="020B0703020102020204" pitchFamily="34" charset="0"/>
              </a:rPr>
              <a:t>O revezamento da toch</a:t>
            </a:r>
            <a:r>
              <a:rPr lang="pt-PT" altLang="ja-JP" sz="2400" dirty="0" smtClean="0">
                <a:latin typeface="Franklin Gothic Demi" panose="020B0703020102020204" pitchFamily="34" charset="0"/>
              </a:rPr>
              <a:t>a na região atingida pelo </a:t>
            </a:r>
            <a:r>
              <a:rPr lang="pt-PT" altLang="ja-JP" sz="2400" dirty="0" smtClean="0">
                <a:latin typeface="Franklin Gothic Demi" panose="020B0703020102020204" pitchFamily="34" charset="0"/>
              </a:rPr>
              <a:t>Grande Terremoto </a:t>
            </a:r>
            <a:r>
              <a:rPr lang="pt-PT" altLang="ja-JP" sz="2400" dirty="0" smtClean="0">
                <a:latin typeface="Franklin Gothic Demi" panose="020B0703020102020204" pitchFamily="34" charset="0"/>
              </a:rPr>
              <a:t>em 2011 </a:t>
            </a:r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1789" y="902177"/>
            <a:ext cx="602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>
                <a:latin typeface="Franklin Gothic Demi" panose="020B0703020102020204" pitchFamily="34" charset="0"/>
              </a:rPr>
              <a:t>C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úpula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 do G7 </a:t>
            </a:r>
            <a:r>
              <a:rPr lang="en-US" altLang="ja-JP" sz="2400" dirty="0">
                <a:latin typeface="Franklin Gothic Demi" panose="020B0703020102020204" pitchFamily="34" charset="0"/>
              </a:rPr>
              <a:t>2021 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em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 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Cornwall, 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Inglaterra</a:t>
            </a:r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C859F0C-5522-499E-8B99-072FDF1CC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9" y="108476"/>
            <a:ext cx="6780524" cy="47870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E69DA61-F2AB-4D3C-919A-78C1B29BB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072" y="2086251"/>
            <a:ext cx="6670982" cy="46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CC9F6A-8ABC-4626-85BD-88AC0A9C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9" y="833205"/>
            <a:ext cx="6531141" cy="45208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88406B-1C1D-40FF-89C3-3EB75EAFC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258" y="2581275"/>
            <a:ext cx="5857395" cy="391274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41159" y="263009"/>
            <a:ext cx="760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O </a:t>
            </a:r>
            <a:r>
              <a:rPr lang="pt-BR" altLang="ja-JP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robô </a:t>
            </a:r>
            <a:r>
              <a:rPr lang="pt-BR" altLang="ja-JP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móvel equipado com câmera de visão 360 graus</a:t>
            </a:r>
            <a:endParaRPr lang="ja-JP" altLang="en-US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1CDDB0-7A36-4E4D-922D-E3F6710F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97" y="2781669"/>
            <a:ext cx="6522129" cy="40763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D95177-31D4-46AF-B9E0-9BD207E8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08" y="332509"/>
            <a:ext cx="5149048" cy="3861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C805832-A5A7-4443-86A1-7BFDE49F7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33671"/>
            <a:ext cx="2019531" cy="29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297B6F-F7D6-4D66-BCCD-11ECD4E2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54" y="1246521"/>
            <a:ext cx="7295935" cy="486633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403928" y="535709"/>
            <a:ext cx="4815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Franklin Gothic Demi" panose="020B0703020102020204" pitchFamily="34" charset="0"/>
              </a:rPr>
              <a:t>A </a:t>
            </a:r>
            <a:r>
              <a:rPr kumimoji="1" lang="en-US" altLang="ja-JP" sz="2400" dirty="0" err="1" smtClean="0">
                <a:latin typeface="Franklin Gothic Demi" panose="020B0703020102020204" pitchFamily="34" charset="0"/>
              </a:rPr>
              <a:t>expectativa</a:t>
            </a:r>
            <a:r>
              <a:rPr kumimoji="1" lang="en-US" altLang="ja-JP" sz="2400" dirty="0" smtClean="0">
                <a:latin typeface="Franklin Gothic Demi" panose="020B0703020102020204" pitchFamily="34" charset="0"/>
              </a:rPr>
              <a:t> </a:t>
            </a:r>
            <a:r>
              <a:rPr lang="en-US" altLang="ja-JP" sz="2400" dirty="0">
                <a:latin typeface="Franklin Gothic Demi" panose="020B0703020102020204" pitchFamily="34" charset="0"/>
              </a:rPr>
              <a:t>das 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paralimpíadas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 </a:t>
            </a:r>
            <a:endParaRPr lang="en-US" altLang="ja-JP" sz="2400" dirty="0">
              <a:latin typeface="Franklin Gothic Demi" panose="020B0703020102020204" pitchFamily="34" charset="0"/>
            </a:endParaRPr>
          </a:p>
          <a:p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717939"/>
            <a:ext cx="8672946" cy="614006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3492" y="120073"/>
            <a:ext cx="4815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Franklin Gothic Demi" panose="020B0703020102020204" pitchFamily="34" charset="0"/>
              </a:rPr>
              <a:t>A </a:t>
            </a:r>
            <a:r>
              <a:rPr kumimoji="1" lang="en-US" altLang="ja-JP" sz="2400" dirty="0" err="1" smtClean="0">
                <a:latin typeface="Franklin Gothic Demi" panose="020B0703020102020204" pitchFamily="34" charset="0"/>
              </a:rPr>
              <a:t>expectativa</a:t>
            </a:r>
            <a:r>
              <a:rPr kumimoji="1" lang="en-US" altLang="ja-JP" sz="2400" dirty="0" smtClean="0">
                <a:latin typeface="Franklin Gothic Demi" panose="020B0703020102020204" pitchFamily="34" charset="0"/>
              </a:rPr>
              <a:t> </a:t>
            </a:r>
            <a:r>
              <a:rPr lang="en-US" altLang="ja-JP" sz="2400" dirty="0">
                <a:latin typeface="Franklin Gothic Demi" panose="020B0703020102020204" pitchFamily="34" charset="0"/>
              </a:rPr>
              <a:t>das </a:t>
            </a:r>
            <a:r>
              <a:rPr lang="en-US" altLang="ja-JP" sz="2400" dirty="0" err="1" smtClean="0">
                <a:latin typeface="Franklin Gothic Demi" panose="020B0703020102020204" pitchFamily="34" charset="0"/>
              </a:rPr>
              <a:t>paralimpíadas</a:t>
            </a:r>
            <a:r>
              <a:rPr lang="en-US" altLang="ja-JP" sz="2400" dirty="0" smtClean="0">
                <a:latin typeface="Franklin Gothic Demi" panose="020B0703020102020204" pitchFamily="34" charset="0"/>
              </a:rPr>
              <a:t> </a:t>
            </a:r>
            <a:endParaRPr lang="en-US" altLang="ja-JP" sz="2400" dirty="0">
              <a:latin typeface="Franklin Gothic Demi" panose="020B0703020102020204" pitchFamily="34" charset="0"/>
            </a:endParaRPr>
          </a:p>
          <a:p>
            <a:endParaRPr kumimoji="1" lang="ja-JP" altLang="en-US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A7EFBE8-53D0-40DD-B395-1FC4FE0A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0" y="419042"/>
            <a:ext cx="3958033" cy="25536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A694B68-980B-4A35-862B-FA4076B1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01" y="419042"/>
            <a:ext cx="3958033" cy="25923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8AB8B9C-E851-4E95-B208-6BD46976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31" y="3530951"/>
            <a:ext cx="3883389" cy="25737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F4DA013-2DB5-4524-A09F-4CA1FC2C8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43" y="3530951"/>
            <a:ext cx="3894944" cy="25737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292DA5-17C5-4910-8FD9-8FB0B7D52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535" y="4755151"/>
            <a:ext cx="3236114" cy="179664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2E1EB58-CDE4-41B1-B35D-BF0B98460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459" y="981231"/>
            <a:ext cx="3183166" cy="17500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98157D5-8A98-4DAB-BDC7-A51E08A85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535" y="2820623"/>
            <a:ext cx="4057232" cy="2175582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31ED0CBF-825F-4F73-9DBF-651D0B1007F8}"/>
              </a:ext>
            </a:extLst>
          </p:cNvPr>
          <p:cNvSpPr/>
          <p:nvPr/>
        </p:nvSpPr>
        <p:spPr>
          <a:xfrm>
            <a:off x="3937654" y="1263018"/>
            <a:ext cx="550506" cy="45339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4AF7E397-C2D5-46A6-B59F-B40BA20378E4}"/>
              </a:ext>
            </a:extLst>
          </p:cNvPr>
          <p:cNvSpPr/>
          <p:nvPr/>
        </p:nvSpPr>
        <p:spPr>
          <a:xfrm rot="8057415">
            <a:off x="3551691" y="3072651"/>
            <a:ext cx="805627" cy="45339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DBAD4569-1955-40C3-AC0F-1CC33265B1F9}"/>
              </a:ext>
            </a:extLst>
          </p:cNvPr>
          <p:cNvSpPr/>
          <p:nvPr/>
        </p:nvSpPr>
        <p:spPr>
          <a:xfrm>
            <a:off x="3834329" y="4591144"/>
            <a:ext cx="550506" cy="45339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9EDB24E7-5096-4979-B8C4-166790183731}"/>
              </a:ext>
            </a:extLst>
          </p:cNvPr>
          <p:cNvSpPr/>
          <p:nvPr/>
        </p:nvSpPr>
        <p:spPr>
          <a:xfrm rot="5400000">
            <a:off x="9922474" y="2477208"/>
            <a:ext cx="486421" cy="39068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539CFEAB-FDEB-4B82-A5CA-0AECD96FA663}"/>
              </a:ext>
            </a:extLst>
          </p:cNvPr>
          <p:cNvSpPr/>
          <p:nvPr/>
        </p:nvSpPr>
        <p:spPr>
          <a:xfrm rot="5400000">
            <a:off x="9922474" y="4411736"/>
            <a:ext cx="486421" cy="39068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170210" y="6293621"/>
            <a:ext cx="7099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ja-JP" b="1" dirty="0" smtClean="0"/>
              <a:t>Fabricação de </a:t>
            </a:r>
            <a:r>
              <a:rPr lang="pt-PT" altLang="ja-JP" b="1" dirty="0" smtClean="0"/>
              <a:t>medalhas a partir de lixo eletrônico residencial</a:t>
            </a:r>
            <a:endParaRPr lang="ja-JP" altLang="en-US" b="1" dirty="0"/>
          </a:p>
        </p:txBody>
      </p:sp>
      <p:sp>
        <p:nvSpPr>
          <p:cNvPr id="16" name="正方形/長方形 15"/>
          <p:cNvSpPr/>
          <p:nvPr/>
        </p:nvSpPr>
        <p:spPr>
          <a:xfrm>
            <a:off x="8462535" y="77079"/>
            <a:ext cx="3726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ja-JP" b="1" dirty="0" smtClean="0"/>
              <a:t>Fabricação de pódios a partir de resíduos plásticos domésticos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6265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169</Words>
  <Application>Microsoft Office PowerPoint</Application>
  <PresentationFormat>ワイド画面</PresentationFormat>
  <Paragraphs>21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Tokyo2020JPN</vt:lpstr>
      <vt:lpstr>游ゴシック</vt:lpstr>
      <vt:lpstr>游ゴシック Light</vt:lpstr>
      <vt:lpstr>Arial</vt:lpstr>
      <vt:lpstr>Arial Black</vt:lpstr>
      <vt:lpstr>Franklin Gothic Demi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Hiroyuki Suzuki</dc:creator>
  <cp:lastModifiedBy>情報通信課</cp:lastModifiedBy>
  <cp:revision>20</cp:revision>
  <dcterms:created xsi:type="dcterms:W3CDTF">2021-06-28T10:20:37Z</dcterms:created>
  <dcterms:modified xsi:type="dcterms:W3CDTF">2021-06-30T22:49:04Z</dcterms:modified>
</cp:coreProperties>
</file>